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07/04/1441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dirty="0"/>
              <a:t/>
            </a:r>
            <a:br>
              <a:rPr lang="ar-IQ" dirty="0"/>
            </a:br>
            <a:r>
              <a:rPr lang="en-US" dirty="0"/>
              <a:t> </a:t>
            </a:r>
            <a:r>
              <a:rPr lang="en-US" b="1" dirty="0"/>
              <a:t>Lipid </a:t>
            </a:r>
            <a:r>
              <a:rPr lang="en-US" b="1" dirty="0" smtClean="0"/>
              <a:t>Chemistry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2744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1854695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568952" cy="6480720"/>
          </a:xfrm>
        </p:spPr>
      </p:pic>
    </p:spTree>
    <p:extLst>
      <p:ext uri="{BB962C8B-B14F-4D97-AF65-F5344CB8AC3E}">
        <p14:creationId xmlns:p14="http://schemas.microsoft.com/office/powerpoint/2010/main" val="1858616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68951" cy="6336704"/>
          </a:xfrm>
        </p:spPr>
      </p:pic>
    </p:spTree>
    <p:extLst>
      <p:ext uri="{BB962C8B-B14F-4D97-AF65-F5344CB8AC3E}">
        <p14:creationId xmlns:p14="http://schemas.microsoft.com/office/powerpoint/2010/main" val="419278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24936" cy="6192688"/>
          </a:xfrm>
        </p:spPr>
      </p:pic>
    </p:spTree>
    <p:extLst>
      <p:ext uri="{BB962C8B-B14F-4D97-AF65-F5344CB8AC3E}">
        <p14:creationId xmlns:p14="http://schemas.microsoft.com/office/powerpoint/2010/main" val="231372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264696"/>
          </a:xfrm>
        </p:spPr>
      </p:pic>
    </p:spTree>
    <p:extLst>
      <p:ext uri="{BB962C8B-B14F-4D97-AF65-F5344CB8AC3E}">
        <p14:creationId xmlns:p14="http://schemas.microsoft.com/office/powerpoint/2010/main" val="306366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408712"/>
          </a:xfrm>
        </p:spPr>
      </p:pic>
    </p:spTree>
    <p:extLst>
      <p:ext uri="{BB962C8B-B14F-4D97-AF65-F5344CB8AC3E}">
        <p14:creationId xmlns:p14="http://schemas.microsoft.com/office/powerpoint/2010/main" val="404412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60648"/>
            <a:ext cx="8352928" cy="6192688"/>
          </a:xfrm>
        </p:spPr>
      </p:pic>
    </p:spTree>
    <p:extLst>
      <p:ext uri="{BB962C8B-B14F-4D97-AF65-F5344CB8AC3E}">
        <p14:creationId xmlns:p14="http://schemas.microsoft.com/office/powerpoint/2010/main" val="352030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6120680"/>
          </a:xfrm>
        </p:spPr>
      </p:pic>
    </p:spTree>
    <p:extLst>
      <p:ext uri="{BB962C8B-B14F-4D97-AF65-F5344CB8AC3E}">
        <p14:creationId xmlns:p14="http://schemas.microsoft.com/office/powerpoint/2010/main" val="347701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264696"/>
          </a:xfrm>
        </p:spPr>
      </p:pic>
    </p:spTree>
    <p:extLst>
      <p:ext uri="{BB962C8B-B14F-4D97-AF65-F5344CB8AC3E}">
        <p14:creationId xmlns:p14="http://schemas.microsoft.com/office/powerpoint/2010/main" val="294006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336704"/>
          </a:xfrm>
        </p:spPr>
      </p:pic>
    </p:spTree>
    <p:extLst>
      <p:ext uri="{BB962C8B-B14F-4D97-AF65-F5344CB8AC3E}">
        <p14:creationId xmlns:p14="http://schemas.microsoft.com/office/powerpoint/2010/main" val="137610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88640"/>
            <a:ext cx="8208912" cy="6408712"/>
          </a:xfrm>
        </p:spPr>
      </p:pic>
    </p:spTree>
    <p:extLst>
      <p:ext uri="{BB962C8B-B14F-4D97-AF65-F5344CB8AC3E}">
        <p14:creationId xmlns:p14="http://schemas.microsoft.com/office/powerpoint/2010/main" val="7936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136904" cy="6336704"/>
          </a:xfrm>
        </p:spPr>
      </p:pic>
    </p:spTree>
    <p:extLst>
      <p:ext uri="{BB962C8B-B14F-4D97-AF65-F5344CB8AC3E}">
        <p14:creationId xmlns:p14="http://schemas.microsoft.com/office/powerpoint/2010/main" val="300253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408712"/>
          </a:xfrm>
        </p:spPr>
      </p:pic>
    </p:spTree>
    <p:extLst>
      <p:ext uri="{BB962C8B-B14F-4D97-AF65-F5344CB8AC3E}">
        <p14:creationId xmlns:p14="http://schemas.microsoft.com/office/powerpoint/2010/main" val="232906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92688"/>
          </a:xfrm>
        </p:spPr>
      </p:pic>
    </p:spTree>
    <p:extLst>
      <p:ext uri="{BB962C8B-B14F-4D97-AF65-F5344CB8AC3E}">
        <p14:creationId xmlns:p14="http://schemas.microsoft.com/office/powerpoint/2010/main" val="150398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408712"/>
          </a:xfrm>
        </p:spPr>
      </p:pic>
    </p:spTree>
    <p:extLst>
      <p:ext uri="{BB962C8B-B14F-4D97-AF65-F5344CB8AC3E}">
        <p14:creationId xmlns:p14="http://schemas.microsoft.com/office/powerpoint/2010/main" val="242207746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عرض على الشاشة (3:4)‏</PresentationFormat>
  <Paragraphs>1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  Lipid Chemistry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Lipid Chemistry </dc:title>
  <dc:creator>Ahmed Hatem</dc:creator>
  <cp:lastModifiedBy>DR.Ahmed Saker 2o1O</cp:lastModifiedBy>
  <cp:revision>2</cp:revision>
  <dcterms:created xsi:type="dcterms:W3CDTF">2019-12-04T18:45:22Z</dcterms:created>
  <dcterms:modified xsi:type="dcterms:W3CDTF">2019-12-04T19:14:48Z</dcterms:modified>
</cp:coreProperties>
</file>